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2" r:id="rId3"/>
  </p:sldMasterIdLst>
  <p:notesMasterIdLst>
    <p:notesMasterId r:id="rId6"/>
  </p:notesMasterIdLst>
  <p:handoutMasterIdLst>
    <p:handoutMasterId r:id="rId15"/>
  </p:handoutMasterIdLst>
  <p:sldIdLst>
    <p:sldId id="426" r:id="rId4"/>
    <p:sldId id="398" r:id="rId5"/>
    <p:sldId id="654" r:id="rId7"/>
    <p:sldId id="570" r:id="rId8"/>
    <p:sldId id="655" r:id="rId9"/>
    <p:sldId id="659" r:id="rId10"/>
    <p:sldId id="657" r:id="rId11"/>
    <p:sldId id="660" r:id="rId12"/>
    <p:sldId id="661" r:id="rId13"/>
    <p:sldId id="662" r:id="rId14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5" userDrawn="1">
          <p15:clr>
            <a:srgbClr val="A4A3A4"/>
          </p15:clr>
        </p15:guide>
        <p15:guide id="2" pos="38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589F"/>
    <a:srgbClr val="FFFFFF"/>
    <a:srgbClr val="009E9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28"/>
    <p:restoredTop sz="94654"/>
  </p:normalViewPr>
  <p:slideViewPr>
    <p:cSldViewPr showGuides="1">
      <p:cViewPr varScale="1">
        <p:scale>
          <a:sx n="104" d="100"/>
          <a:sy n="104" d="100"/>
        </p:scale>
        <p:origin x="432" y="192"/>
      </p:cViewPr>
      <p:guideLst>
        <p:guide orient="horz" pos="2195"/>
        <p:guide pos="3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29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B1F30-A2C1-478C-9FA2-073D4DC48B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A34AF9-1664-4634-98DD-8A193B72BA2B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A34AF9-1664-4634-98DD-8A193B72BA2B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../media/image4.png"/><Relationship Id="rId6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912350" y="116840"/>
            <a:ext cx="2114550" cy="561975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9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28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2.xml"/><Relationship Id="rId8" Type="http://schemas.openxmlformats.org/officeDocument/2006/relationships/tags" Target="../tags/tag11.xml"/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5.png"/><Relationship Id="rId11" Type="http://schemas.openxmlformats.org/officeDocument/2006/relationships/notesSlide" Target="../notesSlides/notesSlide3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2" name="终止符 6"/>
          <p:cNvSpPr/>
          <p:nvPr/>
        </p:nvSpPr>
        <p:spPr>
          <a:xfrm>
            <a:off x="7071370" y="4191129"/>
            <a:ext cx="4176464" cy="792088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-1" fmla="*/ 2498 w 20623"/>
              <a:gd name="connsiteY0-2" fmla="*/ 0 h 21600"/>
              <a:gd name="connsiteX1-3" fmla="*/ 17148 w 20623"/>
              <a:gd name="connsiteY1-4" fmla="*/ 0 h 21600"/>
              <a:gd name="connsiteX2-5" fmla="*/ 20623 w 20623"/>
              <a:gd name="connsiteY2-6" fmla="*/ 10800 h 21600"/>
              <a:gd name="connsiteX3-7" fmla="*/ 17148 w 20623"/>
              <a:gd name="connsiteY3-8" fmla="*/ 21600 h 21600"/>
              <a:gd name="connsiteX4-9" fmla="*/ 2498 w 20623"/>
              <a:gd name="connsiteY4-10" fmla="*/ 21600 h 21600"/>
              <a:gd name="connsiteX5-11" fmla="*/ 0 w 20623"/>
              <a:gd name="connsiteY5-12" fmla="*/ 11308 h 21600"/>
              <a:gd name="connsiteX6-13" fmla="*/ 2498 w 20623"/>
              <a:gd name="connsiteY6-14" fmla="*/ 0 h 21600"/>
              <a:gd name="connsiteX0-15" fmla="*/ 2498 w 19499"/>
              <a:gd name="connsiteY0-16" fmla="*/ 0 h 21600"/>
              <a:gd name="connsiteX1-17" fmla="*/ 17148 w 19499"/>
              <a:gd name="connsiteY1-18" fmla="*/ 0 h 21600"/>
              <a:gd name="connsiteX2-19" fmla="*/ 19499 w 19499"/>
              <a:gd name="connsiteY2-20" fmla="*/ 11054 h 21600"/>
              <a:gd name="connsiteX3-21" fmla="*/ 17148 w 19499"/>
              <a:gd name="connsiteY3-22" fmla="*/ 21600 h 21600"/>
              <a:gd name="connsiteX4-23" fmla="*/ 2498 w 19499"/>
              <a:gd name="connsiteY4-24" fmla="*/ 21600 h 21600"/>
              <a:gd name="connsiteX5-25" fmla="*/ 0 w 19499"/>
              <a:gd name="connsiteY5-26" fmla="*/ 11308 h 21600"/>
              <a:gd name="connsiteX6-27" fmla="*/ 2498 w 19499"/>
              <a:gd name="connsiteY6-28" fmla="*/ 0 h 21600"/>
              <a:gd name="connsiteX0-29" fmla="*/ 2498 w 19890"/>
              <a:gd name="connsiteY0-30" fmla="*/ 0 h 21600"/>
              <a:gd name="connsiteX1-31" fmla="*/ 17148 w 19890"/>
              <a:gd name="connsiteY1-32" fmla="*/ 0 h 21600"/>
              <a:gd name="connsiteX2-33" fmla="*/ 19890 w 19890"/>
              <a:gd name="connsiteY2-34" fmla="*/ 11054 h 21600"/>
              <a:gd name="connsiteX3-35" fmla="*/ 17148 w 19890"/>
              <a:gd name="connsiteY3-36" fmla="*/ 21600 h 21600"/>
              <a:gd name="connsiteX4-37" fmla="*/ 2498 w 19890"/>
              <a:gd name="connsiteY4-38" fmla="*/ 21600 h 21600"/>
              <a:gd name="connsiteX5-39" fmla="*/ 0 w 19890"/>
              <a:gd name="connsiteY5-40" fmla="*/ 11308 h 21600"/>
              <a:gd name="connsiteX6-41" fmla="*/ 2498 w 19890"/>
              <a:gd name="connsiteY6-42" fmla="*/ 0 h 21600"/>
              <a:gd name="connsiteX0-43" fmla="*/ 2742 w 20134"/>
              <a:gd name="connsiteY0-44" fmla="*/ 0 h 21600"/>
              <a:gd name="connsiteX1-45" fmla="*/ 17392 w 20134"/>
              <a:gd name="connsiteY1-46" fmla="*/ 0 h 21600"/>
              <a:gd name="connsiteX2-47" fmla="*/ 20134 w 20134"/>
              <a:gd name="connsiteY2-48" fmla="*/ 11054 h 21600"/>
              <a:gd name="connsiteX3-49" fmla="*/ 17392 w 20134"/>
              <a:gd name="connsiteY3-50" fmla="*/ 21600 h 21600"/>
              <a:gd name="connsiteX4-51" fmla="*/ 2742 w 20134"/>
              <a:gd name="connsiteY4-52" fmla="*/ 21600 h 21600"/>
              <a:gd name="connsiteX5-53" fmla="*/ 0 w 20134"/>
              <a:gd name="connsiteY5-54" fmla="*/ 11562 h 21600"/>
              <a:gd name="connsiteX6-55" fmla="*/ 2742 w 20134"/>
              <a:gd name="connsiteY6-56" fmla="*/ 0 h 216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0134" h="21600">
                <a:moveTo>
                  <a:pt x="2742" y="0"/>
                </a:moveTo>
                <a:lnTo>
                  <a:pt x="17392" y="0"/>
                </a:lnTo>
                <a:cubicBezTo>
                  <a:pt x="19311" y="0"/>
                  <a:pt x="20134" y="5089"/>
                  <a:pt x="20134" y="11054"/>
                </a:cubicBezTo>
                <a:cubicBezTo>
                  <a:pt x="20134" y="17019"/>
                  <a:pt x="19311" y="21600"/>
                  <a:pt x="17392" y="21600"/>
                </a:cubicBezTo>
                <a:lnTo>
                  <a:pt x="2742" y="21600"/>
                </a:lnTo>
                <a:cubicBezTo>
                  <a:pt x="823" y="21600"/>
                  <a:pt x="0" y="17527"/>
                  <a:pt x="0" y="11562"/>
                </a:cubicBezTo>
                <a:cubicBezTo>
                  <a:pt x="0" y="5597"/>
                  <a:pt x="823" y="0"/>
                  <a:pt x="274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600" b="1" spc="300" dirty="0">
                <a:solidFill>
                  <a:srgbClr val="3D589F"/>
                </a:solidFill>
                <a:latin typeface="微软雅黑" panose="020B0503020204020204" charset="-122"/>
                <a:ea typeface="微软雅黑" panose="020B0503020204020204" charset="-122"/>
              </a:rPr>
              <a:t>高中语文 选择性必修  下册</a:t>
            </a:r>
            <a:r>
              <a:rPr kumimoji="1" lang="en-US" altLang="zh-CN" sz="2600" b="1" spc="300" dirty="0">
                <a:solidFill>
                  <a:srgbClr val="3D589F"/>
                </a:solidFill>
                <a:latin typeface="微软雅黑" panose="020B0503020204020204" charset="-122"/>
                <a:ea typeface="微软雅黑" panose="020B0503020204020204" charset="-122"/>
              </a:rPr>
              <a:t> RJ</a:t>
            </a:r>
            <a:endParaRPr kumimoji="1" lang="en-US" altLang="zh-CN" sz="2600" b="1" spc="300" dirty="0">
              <a:solidFill>
                <a:srgbClr val="3D589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983615" y="2346325"/>
            <a:ext cx="2296160" cy="2095500"/>
            <a:chOff x="2680" y="3750"/>
            <a:chExt cx="3616" cy="3300"/>
          </a:xfrm>
        </p:grpSpPr>
        <p:grpSp>
          <p:nvGrpSpPr>
            <p:cNvPr id="2" name="组合 1"/>
            <p:cNvGrpSpPr/>
            <p:nvPr/>
          </p:nvGrpSpPr>
          <p:grpSpPr>
            <a:xfrm>
              <a:off x="2680" y="3750"/>
              <a:ext cx="3164" cy="3301"/>
              <a:chOff x="1289978" y="1804572"/>
              <a:chExt cx="1506855" cy="1572101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465238" y="1940303"/>
                <a:ext cx="1156335" cy="13006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模块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导航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3" name="矩形 6"/>
              <p:cNvSpPr/>
              <p:nvPr/>
            </p:nvSpPr>
            <p:spPr>
              <a:xfrm>
                <a:off x="1289978" y="1804572"/>
                <a:ext cx="1506855" cy="1572101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/>
          </p:nvSpPr>
          <p:spPr>
            <a:xfrm rot="5400000">
              <a:off x="5787" y="5127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4" name="图片 3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53" name="矩形: 圆角 11"/>
          <p:cNvSpPr/>
          <p:nvPr>
            <p:custDataLst>
              <p:tags r:id="rId2"/>
            </p:custDataLst>
          </p:nvPr>
        </p:nvSpPr>
        <p:spPr>
          <a:xfrm>
            <a:off x="3558540" y="2061210"/>
            <a:ext cx="768350" cy="746760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01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54" name="矩形: 圆角 11"/>
          <p:cNvSpPr/>
          <p:nvPr>
            <p:custDataLst>
              <p:tags r:id="rId3"/>
            </p:custDataLst>
          </p:nvPr>
        </p:nvSpPr>
        <p:spPr>
          <a:xfrm>
            <a:off x="3558540" y="3346450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02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56" name="TextBox 39"/>
          <p:cNvSpPr txBox="1"/>
          <p:nvPr>
            <p:custDataLst>
              <p:tags r:id="rId4"/>
            </p:custDataLst>
          </p:nvPr>
        </p:nvSpPr>
        <p:spPr>
          <a:xfrm>
            <a:off x="4464685" y="3484880"/>
            <a:ext cx="2639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背景资料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61" name="TextBox 39"/>
          <p:cNvSpPr txBox="1"/>
          <p:nvPr>
            <p:custDataLst>
              <p:tags r:id="rId5"/>
            </p:custDataLst>
          </p:nvPr>
        </p:nvSpPr>
        <p:spPr>
          <a:xfrm>
            <a:off x="4432300" y="2131695"/>
            <a:ext cx="14020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作者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专栏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5" name="矩形: 圆角 11"/>
          <p:cNvSpPr/>
          <p:nvPr>
            <p:custDataLst>
              <p:tags r:id="rId6"/>
            </p:custDataLst>
          </p:nvPr>
        </p:nvSpPr>
        <p:spPr>
          <a:xfrm>
            <a:off x="3548380" y="4714240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03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7" name="TextBox 39"/>
          <p:cNvSpPr txBox="1"/>
          <p:nvPr>
            <p:custDataLst>
              <p:tags r:id="rId7"/>
            </p:custDataLst>
          </p:nvPr>
        </p:nvSpPr>
        <p:spPr>
          <a:xfrm>
            <a:off x="4471035" y="4869180"/>
            <a:ext cx="2639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诗词鉴赏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288540" y="3501390"/>
            <a:ext cx="761492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拟行路难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(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其四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)</a:t>
            </a:r>
            <a:endParaRPr lang="en-US" altLang="zh-CN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  <a:p>
            <a:pPr algn="ctr"/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客至　登快阁　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  <a:p>
            <a:pPr algn="ctr"/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临安春雨初霁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4152900" y="1917065"/>
            <a:ext cx="4818380" cy="1318260"/>
            <a:chOff x="2929" y="3867"/>
            <a:chExt cx="4630" cy="2076"/>
          </a:xfrm>
        </p:grpSpPr>
        <p:grpSp>
          <p:nvGrpSpPr>
            <p:cNvPr id="2" name="组合 1"/>
            <p:cNvGrpSpPr/>
            <p:nvPr/>
          </p:nvGrpSpPr>
          <p:grpSpPr>
            <a:xfrm>
              <a:off x="2929" y="3867"/>
              <a:ext cx="4630" cy="1622"/>
              <a:chOff x="1408802" y="1860056"/>
              <a:chExt cx="2204800" cy="772477"/>
            </a:xfrm>
          </p:grpSpPr>
          <p:sp>
            <p:nvSpPr>
              <p:cNvPr id="3" name="文本框 2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1409517" y="1900774"/>
                <a:ext cx="2204085" cy="69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5400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古诗词诵读</a:t>
                </a:r>
                <a:endParaRPr lang="zh-CN" altLang="en-US" sz="5400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4" name="矩形 6"/>
              <p:cNvSpPr/>
              <p:nvPr>
                <p:custDataLst>
                  <p:tags r:id="rId4"/>
                </p:custDataLst>
              </p:nvPr>
            </p:nvSpPr>
            <p:spPr>
              <a:xfrm rot="5400000">
                <a:off x="1864573" y="1404284"/>
                <a:ext cx="772477" cy="1684020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>
              <p:custDataLst>
                <p:tags r:id="rId5"/>
              </p:custDataLst>
            </p:nvPr>
          </p:nvSpPr>
          <p:spPr>
            <a:xfrm rot="10800000">
              <a:off x="4415" y="5490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0990" y="2996565"/>
            <a:ext cx="65100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拟行路难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(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其四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)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983615" y="2346325"/>
            <a:ext cx="2296160" cy="2095500"/>
            <a:chOff x="2680" y="3750"/>
            <a:chExt cx="3616" cy="3300"/>
          </a:xfrm>
        </p:grpSpPr>
        <p:grpSp>
          <p:nvGrpSpPr>
            <p:cNvPr id="2" name="组合 1"/>
            <p:cNvGrpSpPr/>
            <p:nvPr/>
          </p:nvGrpSpPr>
          <p:grpSpPr>
            <a:xfrm>
              <a:off x="2680" y="3750"/>
              <a:ext cx="3164" cy="3301"/>
              <a:chOff x="1289978" y="1804572"/>
              <a:chExt cx="1506855" cy="1572101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465238" y="1940303"/>
                <a:ext cx="1156335" cy="13006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模块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导航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3" name="矩形 6"/>
              <p:cNvSpPr/>
              <p:nvPr/>
            </p:nvSpPr>
            <p:spPr>
              <a:xfrm>
                <a:off x="1289978" y="1804572"/>
                <a:ext cx="1506855" cy="1572101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/>
          </p:nvSpPr>
          <p:spPr>
            <a:xfrm rot="5400000">
              <a:off x="5787" y="5127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: 圆角 9"/>
          <p:cNvSpPr/>
          <p:nvPr>
            <p:custDataLst>
              <p:tags r:id="rId1"/>
            </p:custDataLst>
          </p:nvPr>
        </p:nvSpPr>
        <p:spPr>
          <a:xfrm>
            <a:off x="3575685" y="1123315"/>
            <a:ext cx="768350" cy="768350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01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4" name="图片 3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53" name="矩形: 圆角 11"/>
          <p:cNvSpPr/>
          <p:nvPr>
            <p:custDataLst>
              <p:tags r:id="rId3"/>
            </p:custDataLst>
          </p:nvPr>
        </p:nvSpPr>
        <p:spPr>
          <a:xfrm>
            <a:off x="3575685" y="2419985"/>
            <a:ext cx="768350" cy="746760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02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54" name="矩形: 圆角 11"/>
          <p:cNvSpPr/>
          <p:nvPr>
            <p:custDataLst>
              <p:tags r:id="rId4"/>
            </p:custDataLst>
          </p:nvPr>
        </p:nvSpPr>
        <p:spPr>
          <a:xfrm>
            <a:off x="3575685" y="3633470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03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55" name="矩形: 圆角 11"/>
          <p:cNvSpPr/>
          <p:nvPr>
            <p:custDataLst>
              <p:tags r:id="rId5"/>
            </p:custDataLst>
          </p:nvPr>
        </p:nvSpPr>
        <p:spPr>
          <a:xfrm>
            <a:off x="3582035" y="4872990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04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56" name="TextBox 39"/>
          <p:cNvSpPr txBox="1"/>
          <p:nvPr>
            <p:custDataLst>
              <p:tags r:id="rId6"/>
            </p:custDataLst>
          </p:nvPr>
        </p:nvSpPr>
        <p:spPr>
          <a:xfrm>
            <a:off x="4553585" y="3771900"/>
            <a:ext cx="2639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诗词鉴赏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8" name="TextBox 39"/>
          <p:cNvSpPr txBox="1"/>
          <p:nvPr>
            <p:custDataLst>
              <p:tags r:id="rId7"/>
            </p:custDataLst>
          </p:nvPr>
        </p:nvSpPr>
        <p:spPr>
          <a:xfrm>
            <a:off x="4521200" y="5016500"/>
            <a:ext cx="3019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难点探究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 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61" name="TextBox 39"/>
          <p:cNvSpPr txBox="1"/>
          <p:nvPr>
            <p:custDataLst>
              <p:tags r:id="rId8"/>
            </p:custDataLst>
          </p:nvPr>
        </p:nvSpPr>
        <p:spPr>
          <a:xfrm>
            <a:off x="4521200" y="249047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背景资料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62" name="TextBox 39"/>
          <p:cNvSpPr txBox="1"/>
          <p:nvPr>
            <p:custDataLst>
              <p:tags r:id="rId9"/>
            </p:custDataLst>
          </p:nvPr>
        </p:nvSpPr>
        <p:spPr>
          <a:xfrm>
            <a:off x="4481830" y="119634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作者专栏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0990" y="2996565"/>
            <a:ext cx="65100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客　至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983615" y="2346325"/>
            <a:ext cx="2296160" cy="2095500"/>
            <a:chOff x="2680" y="3750"/>
            <a:chExt cx="3616" cy="3300"/>
          </a:xfrm>
        </p:grpSpPr>
        <p:grpSp>
          <p:nvGrpSpPr>
            <p:cNvPr id="2" name="组合 1"/>
            <p:cNvGrpSpPr/>
            <p:nvPr/>
          </p:nvGrpSpPr>
          <p:grpSpPr>
            <a:xfrm>
              <a:off x="2680" y="3750"/>
              <a:ext cx="3164" cy="3301"/>
              <a:chOff x="1289978" y="1804572"/>
              <a:chExt cx="1506855" cy="1572101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465238" y="1940303"/>
                <a:ext cx="1156335" cy="13006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模块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导航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3" name="矩形 6"/>
              <p:cNvSpPr/>
              <p:nvPr/>
            </p:nvSpPr>
            <p:spPr>
              <a:xfrm>
                <a:off x="1289978" y="1804572"/>
                <a:ext cx="1506855" cy="1572101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/>
          </p:nvSpPr>
          <p:spPr>
            <a:xfrm rot="5400000">
              <a:off x="5787" y="5127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4" name="图片 3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53" name="矩形: 圆角 11"/>
          <p:cNvSpPr/>
          <p:nvPr>
            <p:custDataLst>
              <p:tags r:id="rId2"/>
            </p:custDataLst>
          </p:nvPr>
        </p:nvSpPr>
        <p:spPr>
          <a:xfrm>
            <a:off x="3575685" y="2419985"/>
            <a:ext cx="768350" cy="746760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01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54" name="矩形: 圆角 11"/>
          <p:cNvSpPr/>
          <p:nvPr>
            <p:custDataLst>
              <p:tags r:id="rId3"/>
            </p:custDataLst>
          </p:nvPr>
        </p:nvSpPr>
        <p:spPr>
          <a:xfrm>
            <a:off x="3575685" y="3633470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02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56" name="TextBox 39"/>
          <p:cNvSpPr txBox="1"/>
          <p:nvPr>
            <p:custDataLst>
              <p:tags r:id="rId4"/>
            </p:custDataLst>
          </p:nvPr>
        </p:nvSpPr>
        <p:spPr>
          <a:xfrm>
            <a:off x="4481830" y="3843655"/>
            <a:ext cx="2639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诗词鉴赏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61" name="TextBox 39"/>
          <p:cNvSpPr txBox="1"/>
          <p:nvPr>
            <p:custDataLst>
              <p:tags r:id="rId5"/>
            </p:custDataLst>
          </p:nvPr>
        </p:nvSpPr>
        <p:spPr>
          <a:xfrm>
            <a:off x="4449445" y="249047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背景资料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0990" y="2996565"/>
            <a:ext cx="65100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登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 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快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 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阁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983615" y="2346325"/>
            <a:ext cx="2296160" cy="2095500"/>
            <a:chOff x="2680" y="3750"/>
            <a:chExt cx="3616" cy="3300"/>
          </a:xfrm>
        </p:grpSpPr>
        <p:grpSp>
          <p:nvGrpSpPr>
            <p:cNvPr id="2" name="组合 1"/>
            <p:cNvGrpSpPr/>
            <p:nvPr/>
          </p:nvGrpSpPr>
          <p:grpSpPr>
            <a:xfrm>
              <a:off x="2680" y="3750"/>
              <a:ext cx="3164" cy="3301"/>
              <a:chOff x="1289978" y="1804572"/>
              <a:chExt cx="1506855" cy="1572101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465238" y="1940303"/>
                <a:ext cx="1156335" cy="13006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模块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导航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3" name="矩形 6"/>
              <p:cNvSpPr/>
              <p:nvPr/>
            </p:nvSpPr>
            <p:spPr>
              <a:xfrm>
                <a:off x="1289978" y="1804572"/>
                <a:ext cx="1506855" cy="1572101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/>
          </p:nvSpPr>
          <p:spPr>
            <a:xfrm rot="5400000">
              <a:off x="5787" y="5127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4" name="图片 3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53" name="矩形: 圆角 11"/>
          <p:cNvSpPr/>
          <p:nvPr>
            <p:custDataLst>
              <p:tags r:id="rId2"/>
            </p:custDataLst>
          </p:nvPr>
        </p:nvSpPr>
        <p:spPr>
          <a:xfrm>
            <a:off x="3558540" y="2061210"/>
            <a:ext cx="768350" cy="746760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01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54" name="矩形: 圆角 11"/>
          <p:cNvSpPr/>
          <p:nvPr>
            <p:custDataLst>
              <p:tags r:id="rId3"/>
            </p:custDataLst>
          </p:nvPr>
        </p:nvSpPr>
        <p:spPr>
          <a:xfrm>
            <a:off x="3558540" y="3346450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02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56" name="TextBox 39"/>
          <p:cNvSpPr txBox="1"/>
          <p:nvPr>
            <p:custDataLst>
              <p:tags r:id="rId4"/>
            </p:custDataLst>
          </p:nvPr>
        </p:nvSpPr>
        <p:spPr>
          <a:xfrm>
            <a:off x="4464685" y="3484880"/>
            <a:ext cx="2639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背景资料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61" name="TextBox 39"/>
          <p:cNvSpPr txBox="1"/>
          <p:nvPr>
            <p:custDataLst>
              <p:tags r:id="rId5"/>
            </p:custDataLst>
          </p:nvPr>
        </p:nvSpPr>
        <p:spPr>
          <a:xfrm>
            <a:off x="4432300" y="2131695"/>
            <a:ext cx="14020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作者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专栏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5" name="矩形: 圆角 11"/>
          <p:cNvSpPr/>
          <p:nvPr>
            <p:custDataLst>
              <p:tags r:id="rId6"/>
            </p:custDataLst>
          </p:nvPr>
        </p:nvSpPr>
        <p:spPr>
          <a:xfrm>
            <a:off x="3548380" y="4714240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03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7" name="TextBox 39"/>
          <p:cNvSpPr txBox="1"/>
          <p:nvPr>
            <p:custDataLst>
              <p:tags r:id="rId7"/>
            </p:custDataLst>
          </p:nvPr>
        </p:nvSpPr>
        <p:spPr>
          <a:xfrm>
            <a:off x="4471035" y="4869180"/>
            <a:ext cx="2639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诗词鉴赏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0990" y="2996565"/>
            <a:ext cx="65100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临安春雨初霁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DIAGRAM_VIRTUALLY_FRAME" val="{&quot;height&quot;:355.6,&quot;left&quot;:281.55,&quot;top&quot;:88.45,&quot;width&quot;:312.2}"/>
</p:tagLst>
</file>

<file path=ppt/tags/tag11.xml><?xml version="1.0" encoding="utf-8"?>
<p:tagLst xmlns:p="http://schemas.openxmlformats.org/presentationml/2006/main">
  <p:tag name="KSO_WM_BEAUTIFY_FLAG" val=""/>
  <p:tag name="KSO_WM_DIAGRAM_VIRTUALLY_FRAME" val="{&quot;height&quot;:355.6,&quot;left&quot;:281.55,&quot;top&quot;:88.45,&quot;width&quot;:312.2}"/>
</p:tagLst>
</file>

<file path=ppt/tags/tag12.xml><?xml version="1.0" encoding="utf-8"?>
<p:tagLst xmlns:p="http://schemas.openxmlformats.org/presentationml/2006/main">
  <p:tag name="KSO_WM_BEAUTIFY_FLAG" val=""/>
  <p:tag name="KSO_WM_DIAGRAM_VIRTUALLY_FRAME" val="{&quot;height&quot;:355.6,&quot;left&quot;:281.55,&quot;top&quot;:88.45,&quot;width&quot;:312.2}"/>
</p:tagLst>
</file>

<file path=ppt/tags/tag13.xml><?xml version="1.0" encoding="utf-8"?>
<p:tagLst xmlns:p="http://schemas.openxmlformats.org/presentationml/2006/main">
  <p:tag name="KSO_WM_DIAGRAM_VIRTUALLY_FRAME" val="{&quot;height&quot;:155.9,&quot;left&quot;:281.55,&quot;top&quot;:190.55,&quot;width&quot;:279.2}"/>
</p:tagLst>
</file>

<file path=ppt/tags/tag14.xml><?xml version="1.0" encoding="utf-8"?>
<p:tagLst xmlns:p="http://schemas.openxmlformats.org/presentationml/2006/main">
  <p:tag name="KSO_WM_DIAGRAM_VIRTUALLY_FRAME" val="{&quot;height&quot;:155.9,&quot;left&quot;:281.55,&quot;top&quot;:190.55,&quot;width&quot;:279.2}"/>
</p:tagLst>
</file>

<file path=ppt/tags/tag15.xml><?xml version="1.0" encoding="utf-8"?>
<p:tagLst xmlns:p="http://schemas.openxmlformats.org/presentationml/2006/main">
  <p:tag name="KSO_WM_DIAGRAM_VIRTUALLY_FRAME" val="{&quot;height&quot;:155.9,&quot;left&quot;:281.55,&quot;top&quot;:190.55,&quot;width&quot;:279.2}"/>
</p:tagLst>
</file>

<file path=ppt/tags/tag16.xml><?xml version="1.0" encoding="utf-8"?>
<p:tagLst xmlns:p="http://schemas.openxmlformats.org/presentationml/2006/main">
  <p:tag name="KSO_WM_BEAUTIFY_FLAG" val=""/>
  <p:tag name="KSO_WM_DIAGRAM_VIRTUALLY_FRAME" val="{&quot;height&quot;:155.9,&quot;left&quot;:281.55,&quot;top&quot;:190.55,&quot;width&quot;:279.2}"/>
</p:tagLst>
</file>

<file path=ppt/tags/tag17.xml><?xml version="1.0" encoding="utf-8"?>
<p:tagLst xmlns:p="http://schemas.openxmlformats.org/presentationml/2006/main">
  <p:tag name="KSO_WM_DIAGRAM_VIRTUALLY_FRAME" val="{&quot;height&quot;:269.25,&quot;left&quot;:279.4,&quot;top&quot;:162.3,&quot;width&quot;:286.15}"/>
</p:tagLst>
</file>

<file path=ppt/tags/tag18.xml><?xml version="1.0" encoding="utf-8"?>
<p:tagLst xmlns:p="http://schemas.openxmlformats.org/presentationml/2006/main">
  <p:tag name="KSO_WM_DIAGRAM_VIRTUALLY_FRAME" val="{&quot;height&quot;:269.25,&quot;left&quot;:279.4,&quot;top&quot;:162.3,&quot;width&quot;:286.15}"/>
</p:tagLst>
</file>

<file path=ppt/tags/tag19.xml><?xml version="1.0" encoding="utf-8"?>
<p:tagLst xmlns:p="http://schemas.openxmlformats.org/presentationml/2006/main">
  <p:tag name="KSO_WM_DIAGRAM_VIRTUALLY_FRAME" val="{&quot;height&quot;:269.25,&quot;left&quot;:279.4,&quot;top&quot;:162.3,&quot;width&quot;:286.15}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  <p:tag name="KSO_WM_DIAGRAM_VIRTUALLY_FRAME" val="{&quot;height&quot;:269.25,&quot;left&quot;:279.4,&quot;top&quot;:162.3,&quot;width&quot;:286.15}"/>
</p:tagLst>
</file>

<file path=ppt/tags/tag21.xml><?xml version="1.0" encoding="utf-8"?>
<p:tagLst xmlns:p="http://schemas.openxmlformats.org/presentationml/2006/main">
  <p:tag name="KSO_WM_DIAGRAM_VIRTUALLY_FRAME" val="{&quot;height&quot;:269.25,&quot;left&quot;:279.4,&quot;top&quot;:162.3,&quot;width&quot;:286.15}"/>
</p:tagLst>
</file>

<file path=ppt/tags/tag22.xml><?xml version="1.0" encoding="utf-8"?>
<p:tagLst xmlns:p="http://schemas.openxmlformats.org/presentationml/2006/main">
  <p:tag name="KSO_WM_DIAGRAM_VIRTUALLY_FRAME" val="{&quot;height&quot;:269.25,&quot;left&quot;:279.4,&quot;top&quot;:162.3,&quot;width&quot;:286.15}"/>
</p:tagLst>
</file>

<file path=ppt/tags/tag23.xml><?xml version="1.0" encoding="utf-8"?>
<p:tagLst xmlns:p="http://schemas.openxmlformats.org/presentationml/2006/main">
  <p:tag name="KSO_WM_DIAGRAM_VIRTUALLY_FRAME" val="{&quot;height&quot;:269.25,&quot;left&quot;:279.4,&quot;top&quot;:162.3,&quot;width&quot;:286.15}"/>
</p:tagLst>
</file>

<file path=ppt/tags/tag24.xml><?xml version="1.0" encoding="utf-8"?>
<p:tagLst xmlns:p="http://schemas.openxmlformats.org/presentationml/2006/main">
  <p:tag name="KSO_WM_DIAGRAM_VIRTUALLY_FRAME" val="{&quot;height&quot;:269.25,&quot;left&quot;:279.4,&quot;top&quot;:162.3,&quot;width&quot;:286.15}"/>
</p:tagLst>
</file>

<file path=ppt/tags/tag25.xml><?xml version="1.0" encoding="utf-8"?>
<p:tagLst xmlns:p="http://schemas.openxmlformats.org/presentationml/2006/main">
  <p:tag name="KSO_WM_DIAGRAM_VIRTUALLY_FRAME" val="{&quot;height&quot;:269.25,&quot;left&quot;:279.4,&quot;top&quot;:162.3,&quot;width&quot;:286.15}"/>
</p:tagLst>
</file>

<file path=ppt/tags/tag26.xml><?xml version="1.0" encoding="utf-8"?>
<p:tagLst xmlns:p="http://schemas.openxmlformats.org/presentationml/2006/main">
  <p:tag name="KSO_WM_BEAUTIFY_FLAG" val=""/>
  <p:tag name="KSO_WM_DIAGRAM_VIRTUALLY_FRAME" val="{&quot;height&quot;:269.25,&quot;left&quot;:279.4,&quot;top&quot;:162.3,&quot;width&quot;:286.15}"/>
</p:tagLst>
</file>

<file path=ppt/tags/tag27.xml><?xml version="1.0" encoding="utf-8"?>
<p:tagLst xmlns:p="http://schemas.openxmlformats.org/presentationml/2006/main">
  <p:tag name="KSO_WM_DIAGRAM_VIRTUALLY_FRAME" val="{&quot;height&quot;:269.25,&quot;left&quot;:279.4,&quot;top&quot;:162.3,&quot;width&quot;:286.15}"/>
</p:tagLst>
</file>

<file path=ppt/tags/tag28.xml><?xml version="1.0" encoding="utf-8"?>
<p:tagLst xmlns:p="http://schemas.openxmlformats.org/presentationml/2006/main">
  <p:tag name="KSO_WM_DIAGRAM_VIRTUALLY_FRAME" val="{&quot;height&quot;:269.25,&quot;left&quot;:279.4,&quot;top&quot;:162.3,&quot;width&quot;:286.15}"/>
</p:tagLst>
</file>

<file path=ppt/tags/tag29.xml><?xml version="1.0" encoding="utf-8"?>
<p:tagLst xmlns:p="http://schemas.openxmlformats.org/presentationml/2006/main">
  <p:tag name="KSO_WPP_MARK_KEY" val="a3e89a33-3520-4fc9-9938-28a124046ad2"/>
  <p:tag name="COMMONDATA" val="eyJoZGlkIjoiMDc2MTE2NTE5MjIwOWE4NGUyOGNhNWQ2ZWI3ZWQzZTEifQ=="/>
  <p:tag name="commondata" val="eyJoZGlkIjoiNTljZDllZDNiNDM1ZGZmMTQ2YmMyNzlhZGZmYmNkMTAifQ==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DIAGRAM_VIRTUALLY_FRAME" val="{&quot;height&quot;:355.6,&quot;left&quot;:281.55,&quot;top&quot;:88.45,&quot;width&quot;:312.2}"/>
</p:tagLst>
</file>

<file path=ppt/tags/tag6.xml><?xml version="1.0" encoding="utf-8"?>
<p:tagLst xmlns:p="http://schemas.openxmlformats.org/presentationml/2006/main">
  <p:tag name="KSO_WM_DIAGRAM_VIRTUALLY_FRAME" val="{&quot;height&quot;:355.6,&quot;left&quot;:281.55,&quot;top&quot;:88.45,&quot;width&quot;:312.2}"/>
</p:tagLst>
</file>

<file path=ppt/tags/tag7.xml><?xml version="1.0" encoding="utf-8"?>
<p:tagLst xmlns:p="http://schemas.openxmlformats.org/presentationml/2006/main">
  <p:tag name="KSO_WM_DIAGRAM_VIRTUALLY_FRAME" val="{&quot;height&quot;:355.6,&quot;left&quot;:281.55,&quot;top&quot;:88.45,&quot;width&quot;:312.2}"/>
</p:tagLst>
</file>

<file path=ppt/tags/tag8.xml><?xml version="1.0" encoding="utf-8"?>
<p:tagLst xmlns:p="http://schemas.openxmlformats.org/presentationml/2006/main">
  <p:tag name="KSO_WM_DIAGRAM_VIRTUALLY_FRAME" val="{&quot;height&quot;:355.6,&quot;left&quot;:281.55,&quot;top&quot;:88.45,&quot;width&quot;:312.2}"/>
</p:tagLst>
</file>

<file path=ppt/tags/tag9.xml><?xml version="1.0" encoding="utf-8"?>
<p:tagLst xmlns:p="http://schemas.openxmlformats.org/presentationml/2006/main">
  <p:tag name="KSO_WM_DIAGRAM_VIRTUALLY_FRAME" val="{&quot;height&quot;:355.6,&quot;left&quot;:281.55,&quot;top&quot;:88.45,&quot;width&quot;:312.2}"/>
</p:tagLst>
</file>

<file path=ppt/theme/theme1.xml><?xml version="1.0" encoding="utf-8"?>
<a:theme xmlns:a="http://schemas.openxmlformats.org/drawingml/2006/main" name="Office 主题">
  <a:themeElements>
    <a:clrScheme name="蓝色学术风主题配色">
      <a:dk1>
        <a:srgbClr val="262626"/>
      </a:dk1>
      <a:lt1>
        <a:srgbClr val="003760"/>
      </a:lt1>
      <a:dk2>
        <a:srgbClr val="EEECE1"/>
      </a:dk2>
      <a:lt2>
        <a:srgbClr val="EEECE1"/>
      </a:lt2>
      <a:accent1>
        <a:srgbClr val="003760"/>
      </a:accent1>
      <a:accent2>
        <a:srgbClr val="92CDDC"/>
      </a:accent2>
      <a:accent3>
        <a:srgbClr val="00B0F0"/>
      </a:accent3>
      <a:accent4>
        <a:srgbClr val="6565FF"/>
      </a:accent4>
      <a:accent5>
        <a:srgbClr val="4BACC6"/>
      </a:accent5>
      <a:accent6>
        <a:srgbClr val="002060"/>
      </a:accent6>
      <a:hlink>
        <a:srgbClr val="003760"/>
      </a:hlink>
      <a:folHlink>
        <a:srgbClr val="7F7F7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蓝色学术风主题配色">
      <a:dk1>
        <a:srgbClr val="262626"/>
      </a:dk1>
      <a:lt1>
        <a:srgbClr val="003760"/>
      </a:lt1>
      <a:dk2>
        <a:srgbClr val="EEECE1"/>
      </a:dk2>
      <a:lt2>
        <a:srgbClr val="EEECE1"/>
      </a:lt2>
      <a:accent1>
        <a:srgbClr val="003760"/>
      </a:accent1>
      <a:accent2>
        <a:srgbClr val="92CDDC"/>
      </a:accent2>
      <a:accent3>
        <a:srgbClr val="00B0F0"/>
      </a:accent3>
      <a:accent4>
        <a:srgbClr val="6565FF"/>
      </a:accent4>
      <a:accent5>
        <a:srgbClr val="4BACC6"/>
      </a:accent5>
      <a:accent6>
        <a:srgbClr val="002060"/>
      </a:accent6>
      <a:hlink>
        <a:srgbClr val="003760"/>
      </a:hlink>
      <a:folHlink>
        <a:srgbClr val="7F7F7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WPS 演示</Application>
  <PresentationFormat>宽屏</PresentationFormat>
  <Paragraphs>76</Paragraphs>
  <Slides>10</Slides>
  <Notes>18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印品黑体</vt:lpstr>
      <vt:lpstr>黑体</vt:lpstr>
      <vt:lpstr>ITC Bookman</vt:lpstr>
      <vt:lpstr>Arial Unicode MS</vt:lpstr>
      <vt:lpstr>Calibri</vt:lpstr>
      <vt:lpstr>Segoe Print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噫吁嚱盒盒</cp:lastModifiedBy>
  <cp:revision>371</cp:revision>
  <dcterms:created xsi:type="dcterms:W3CDTF">2023-08-06T06:55:00Z</dcterms:created>
  <dcterms:modified xsi:type="dcterms:W3CDTF">2025-10-31T09:20:56Z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374DAAC2D8F245E3AD1BC24B2C2E8A5E_13</vt:lpwstr>
  </property>
</Properties>
</file>